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3CCE5-0E92-44DE-8587-C0FC5EDD9783}" type="datetimeFigureOut">
              <a:rPr lang="en-US" smtClean="0"/>
              <a:t>4/18/2022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FD827-4876-46AA-9324-5A837BDB4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86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(USE ON TITLE PAGE ONLY)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DB1B4AC-46B0-4011-9E4A-EA49D9A2A7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0F30D54-D0AC-47D7-B30D-5FCDEF070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272" y="328100"/>
            <a:ext cx="3965456" cy="935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628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28B3B-2A22-4FFE-A31F-1941179EA5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495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15EB9-649B-4493-837E-52FFD202A3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37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E57051C-2CC1-41F8-91F8-2DD80FDDD2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474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81DBB3-FE06-451B-8F80-76458B279A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940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BB6C74-782E-402E-82EB-0756E81940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10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CDB57D-ED6B-4C43-860F-15B5FC0BF7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7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B694A01-4214-4380-A03F-0C0012D86C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9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DC733-7BBB-4B5B-9DD8-EFE872DA93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C7C3F-6BEF-484D-89A1-9429BD3A39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18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FBCCC8B-EB45-4A76-A05B-268C6B8048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532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D37328-5E62-440D-A034-A7450A583C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0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A3D054-C345-4061-9B05-CC9D7FD834B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5650086"/>
            <a:ext cx="12188952" cy="12079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7781" y="63119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B05EE330-1469-405F-8879-9EC7B4F5979B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145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A5961-E3A7-4D49-A4FF-9AFBCA03A1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B6DE2-A584-475B-8C4B-4862C0B22F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546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AFDCC-B938-4B91-B5D6-0387F1331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1A4E3-3C47-42DF-8238-E7BE5B2A5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CEE92A-EEC5-459A-B69F-C25C46D9F6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37781" y="6311900"/>
            <a:ext cx="2743200" cy="365125"/>
          </a:xfrm>
        </p:spPr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567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02C3-477C-4AA8-90E7-0F669354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94800-F5F2-4C93-B7E0-606BD9FD2C8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E413A-E022-47B7-9831-29072B35AC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AAC504-A013-4DF4-955B-8EF6BD3CB6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237781" y="6311900"/>
            <a:ext cx="2743200" cy="365125"/>
          </a:xfrm>
        </p:spPr>
        <p:txBody>
          <a:bodyPr/>
          <a:lstStyle/>
          <a:p>
            <a:pPr algn="l"/>
            <a:fld id="{B05EE330-1469-405F-8879-9EC7B4F5979B}" type="slidenum">
              <a:rPr lang="en-US" smtClean="0"/>
              <a:pPr algn="l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01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00366C"/>
      </a:dk1>
      <a:lt1>
        <a:sysClr val="window" lastClr="FFFFFF"/>
      </a:lt1>
      <a:dk2>
        <a:srgbClr val="00366C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366C"/>
      </a:hlink>
      <a:folHlink>
        <a:srgbClr val="00366C"/>
      </a:folHlink>
    </a:clrScheme>
    <a:fontScheme name="Custom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2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Straub, Kelly</dc:creator>
  <cp:lastModifiedBy>Straub, Kelly</cp:lastModifiedBy>
  <cp:revision>6</cp:revision>
  <dcterms:created xsi:type="dcterms:W3CDTF">2019-01-04T18:17:20Z</dcterms:created>
  <dcterms:modified xsi:type="dcterms:W3CDTF">2022-04-18T17:35:28Z</dcterms:modified>
</cp:coreProperties>
</file>